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3" r:id="rId5"/>
    <p:sldId id="264" r:id="rId6"/>
    <p:sldId id="265" r:id="rId7"/>
    <p:sldId id="266" r:id="rId8"/>
    <p:sldId id="259" r:id="rId9"/>
    <p:sldId id="286" r:id="rId10"/>
    <p:sldId id="287" r:id="rId11"/>
    <p:sldId id="288" r:id="rId12"/>
    <p:sldId id="284" r:id="rId13"/>
    <p:sldId id="289" r:id="rId14"/>
    <p:sldId id="282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734A4-E4AC-D040-9DD2-81D1E974DB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E19AC-B4CB-8D48-B963-D3564A5B8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39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082C3-EDDE-304E-A793-930573D3BB23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A765F-F56C-0C42-ABE6-1A790EE0A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734EE4-8B34-401E-A656-59CAEB74EB9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72D969-D0BA-4FBD-8EAE-09D79A6365A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091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37" y="381000"/>
            <a:ext cx="7021171" cy="58344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64008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http://sccpsy101.com/2011/11/05/using-elaborative-rehearsal-to-study-for-tests/</a:t>
            </a:r>
          </a:p>
        </p:txBody>
      </p:sp>
    </p:spTree>
    <p:extLst>
      <p:ext uri="{BB962C8B-B14F-4D97-AF65-F5344CB8AC3E}">
        <p14:creationId xmlns:p14="http://schemas.microsoft.com/office/powerpoint/2010/main" val="28363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8600"/>
            <a:ext cx="7468643" cy="59634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64008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http://sccpsy101.com/2011/11/05/using-elaborative-rehearsal-to-study-for-tests/</a:t>
            </a:r>
          </a:p>
        </p:txBody>
      </p:sp>
    </p:spTree>
    <p:extLst>
      <p:ext uri="{BB962C8B-B14F-4D97-AF65-F5344CB8AC3E}">
        <p14:creationId xmlns:p14="http://schemas.microsoft.com/office/powerpoint/2010/main" val="25162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ffective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ollege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tudy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trategies 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1816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ackground knowledge, general reading ability, and motivation </a:t>
            </a:r>
            <a:r>
              <a:rPr lang="en-US" dirty="0" smtClean="0"/>
              <a:t>are key factors in reading comprehension.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Highlighting isn’t enough – </a:t>
            </a:r>
            <a:r>
              <a:rPr lang="en-US" i="1" dirty="0" smtClean="0"/>
              <a:t>except</a:t>
            </a:r>
            <a:r>
              <a:rPr lang="en-US" dirty="0" smtClean="0"/>
              <a:t> with very short texts.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 order for your note taking to be an effective practice for you, your notes must be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generative</a:t>
            </a:r>
            <a:r>
              <a:rPr lang="en-US" dirty="0" smtClean="0"/>
              <a:t>; that is, you must paraphrase, summarize, visualize, add content, and ask “how” and “why”  questions in your notes.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Effective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annotation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 key college reading skill; annotation must be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generative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to be effective.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Collaborative text review</a:t>
            </a:r>
            <a:r>
              <a:rPr lang="en-US" dirty="0" smtClean="0"/>
              <a:t>, discussing/comparing notes, and especially,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cooperative questioning </a:t>
            </a:r>
            <a:r>
              <a:rPr lang="en-US" dirty="0" smtClean="0"/>
              <a:t>activities with others will help improve your performance.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873" y="2316089"/>
            <a:ext cx="3435927" cy="369332"/>
          </a:xfrm>
          <a:prstGeom prst="rect">
            <a:avLst/>
          </a:prstGeom>
          <a:solidFill>
            <a:srgbClr val="FFFF00">
              <a:alpha val="54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Your Own Words…”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your annotations and Cornell Notes.</a:t>
            </a:r>
          </a:p>
          <a:p>
            <a:r>
              <a:rPr lang="en-US" dirty="0" smtClean="0"/>
              <a:t>Relate the information to your background knowledge.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</a:t>
            </a:r>
            <a:r>
              <a:rPr lang="en-US" dirty="0" smtClean="0"/>
              <a:t> new sentences using the key ideas from the readings.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dirty="0" smtClean="0"/>
              <a:t> a summary of the information learned.  </a:t>
            </a:r>
          </a:p>
          <a:p>
            <a:endParaRPr lang="en-US" dirty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TAKES TIME.  </a:t>
            </a:r>
            <a:r>
              <a:rPr lang="en-US" dirty="0" smtClean="0"/>
              <a:t>Give yourself time to reflect, connect, and consider the gravity of the information acquired.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out your annotated chapter due today, “Emerging Adulthood.”</a:t>
            </a:r>
          </a:p>
          <a:p>
            <a:r>
              <a:rPr lang="en-US" dirty="0" smtClean="0"/>
              <a:t>In groups of three, </a:t>
            </a:r>
            <a:r>
              <a:rPr lang="en-US" b="1" u="sng" dirty="0" smtClean="0"/>
              <a:t>review and assign points </a:t>
            </a:r>
            <a:r>
              <a:rPr lang="en-US" u="sng" dirty="0" smtClean="0"/>
              <a:t>based on the rubric provided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peer gives you the points he/she thinks you have earned.</a:t>
            </a:r>
          </a:p>
          <a:p>
            <a:r>
              <a:rPr lang="en-US" b="1" u="sng" dirty="0" smtClean="0"/>
              <a:t>Each peer makes one suggestion </a:t>
            </a:r>
            <a:r>
              <a:rPr lang="en-US" u="sng" dirty="0" smtClean="0"/>
              <a:t>or comment regarding your annotations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YOU make one goal statement </a:t>
            </a:r>
            <a:r>
              <a:rPr lang="en-US" dirty="0" smtClean="0"/>
              <a:t>about how you will improve or build upon your current annotation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Reader’s </a:t>
            </a:r>
            <a:r>
              <a:rPr lang="en-US" dirty="0" smtClean="0"/>
              <a:t>Notebook Exit Slip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In Your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Reader’s Notebook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Write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multi-paragraph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reflection regarding your feedback from the homework and notebook rubrics. Discuss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performance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how you plan to approach similar work in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future in order to meet with the greatest success possible in the course.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Review of notebooks, annotation/elaboration practice, and Cornell notes 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does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elaboration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”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mean in the reading and learning process</a:t>
            </a:r>
            <a:r>
              <a:rPr lang="en-US" dirty="0" smtClean="0"/>
              <a:t>?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How can you use elaboration practices to master academic content?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Why is thorough annotation and close reading important when learning from academic texts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Peer annotation review exercise.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Reader’s Notebook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Write a multi-paragraph reflection regarding your feedback from the homework and notebook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rubrics. Discuss how you did and how you plan to approach similar work in the future.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</a:t>
            </a:r>
            <a:br>
              <a:rPr lang="en-US" dirty="0" smtClean="0"/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What is Elaborative Rehearsal?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dirty="0"/>
              <a:t>concepts in one’s own words;</a:t>
            </a:r>
          </a:p>
          <a:p>
            <a:r>
              <a:rPr lang="en-US" dirty="0" smtClean="0"/>
              <a:t>thinking </a:t>
            </a:r>
            <a:r>
              <a:rPr lang="en-US" dirty="0"/>
              <a:t>up one’s own examples for concepts;</a:t>
            </a:r>
          </a:p>
          <a:p>
            <a:r>
              <a:rPr lang="en-US" dirty="0" smtClean="0"/>
              <a:t>relating </a:t>
            </a:r>
            <a:r>
              <a:rPr lang="en-US" dirty="0"/>
              <a:t>information to oneself;</a:t>
            </a:r>
          </a:p>
          <a:p>
            <a:r>
              <a:rPr lang="en-US" dirty="0" smtClean="0"/>
              <a:t>drawing </a:t>
            </a:r>
            <a:r>
              <a:rPr lang="en-US" dirty="0"/>
              <a:t>illustrations that show the interconnections among related concepts;</a:t>
            </a:r>
          </a:p>
          <a:p>
            <a:r>
              <a:rPr lang="en-US" dirty="0" smtClean="0"/>
              <a:t>answering </a:t>
            </a:r>
            <a:r>
              <a:rPr lang="en-US" dirty="0"/>
              <a:t>“study questions” about the concepts;</a:t>
            </a:r>
          </a:p>
          <a:p>
            <a:r>
              <a:rPr lang="en-US" dirty="0" smtClean="0"/>
              <a:t>asking </a:t>
            </a:r>
            <a:r>
              <a:rPr lang="en-US" dirty="0"/>
              <a:t>questions about the concepts (and trying to answer the questions themselves, if possible).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ffective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ollege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tudy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trategies 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1816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ackground knowledge, general reading ability, and motivation </a:t>
            </a:r>
            <a:r>
              <a:rPr lang="en-US" dirty="0" smtClean="0"/>
              <a:t>are key factors in reading comprehension.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Highlighting isn’t enough – </a:t>
            </a:r>
            <a:r>
              <a:rPr lang="en-US" i="1" dirty="0" smtClean="0"/>
              <a:t>except</a:t>
            </a:r>
            <a:r>
              <a:rPr lang="en-US" dirty="0" smtClean="0"/>
              <a:t> with very short texts.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 order for your note taking to be an effective practice for you, your notes must be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generative</a:t>
            </a:r>
            <a:r>
              <a:rPr lang="en-US" dirty="0" smtClean="0"/>
              <a:t>; that is, you must paraphrase, summarize, visualize, add content, and ask “how” and “why”  questions in your notes.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Effective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annotation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 key college reading skill; annotation must be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generative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to be effective.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Collaborative text review</a:t>
            </a:r>
            <a:r>
              <a:rPr lang="en-US" dirty="0" smtClean="0"/>
              <a:t>, discussing/comparing notes, and especially,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cooperative questioning </a:t>
            </a:r>
            <a:r>
              <a:rPr lang="en-US" dirty="0" smtClean="0"/>
              <a:t>activities with others will help improve your performance.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873" y="2316089"/>
            <a:ext cx="3435927" cy="369332"/>
          </a:xfrm>
          <a:prstGeom prst="rect">
            <a:avLst/>
          </a:prstGeom>
          <a:solidFill>
            <a:srgbClr val="FFFF00">
              <a:alpha val="54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604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Perform some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pre-reading strategies </a:t>
            </a:r>
            <a:r>
              <a:rPr lang="en-US" sz="2800" dirty="0" smtClean="0">
                <a:latin typeface="Cambria" panose="02040503050406030204" pitchFamily="18" charset="0"/>
              </a:rPr>
              <a:t>to create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schema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(a mental scaffold) </a:t>
            </a:r>
            <a:r>
              <a:rPr lang="en-US" sz="2800" dirty="0" smtClean="0">
                <a:latin typeface="Cambria" panose="02040503050406030204" pitchFamily="18" charset="0"/>
              </a:rPr>
              <a:t>for your reading.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Survey the section </a:t>
            </a:r>
            <a:r>
              <a:rPr lang="en-US" dirty="0" smtClean="0"/>
              <a:t>– that is, skim the title, note any introductory materials (such as videos, audio files, web links), headings, sub-headings, summary boxes, bolded terms, and study questions.</a:t>
            </a:r>
          </a:p>
          <a:p>
            <a:r>
              <a:rPr lang="en-US" dirty="0" smtClean="0"/>
              <a:t>Again, consider any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background knowledge </a:t>
            </a:r>
            <a:r>
              <a:rPr lang="en-US" dirty="0" smtClean="0"/>
              <a:t>you bring to the section.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6065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Cambria" panose="02040503050406030204" pitchFamily="18" charset="0"/>
              </a:rPr>
              <a:t>Third, decide on a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reading strategy </a:t>
            </a:r>
            <a:r>
              <a:rPr lang="en-US" sz="3600" dirty="0" smtClean="0">
                <a:latin typeface="Cambria" panose="02040503050406030204" pitchFamily="18" charset="0"/>
              </a:rPr>
              <a:t>that involves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generative</a:t>
            </a:r>
            <a:r>
              <a:rPr 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note taking </a:t>
            </a:r>
            <a:r>
              <a:rPr lang="en-US" sz="3600" dirty="0" smtClean="0">
                <a:latin typeface="Cambria" panose="02040503050406030204" pitchFamily="18" charset="0"/>
              </a:rPr>
              <a:t>or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annotation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Informal notes – randomly organized lists, bullet points, drawings, etc.</a:t>
            </a:r>
          </a:p>
          <a:p>
            <a:r>
              <a:rPr lang="en-US" dirty="0" smtClean="0"/>
              <a:t>Outline Notes</a:t>
            </a:r>
          </a:p>
          <a:p>
            <a:r>
              <a:rPr lang="en-US" dirty="0" smtClean="0"/>
              <a:t>Mind Mapping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Cornell Notes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Text Annotation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 especially effective reading strategy is to </a:t>
            </a: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combine two methods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such as annotation and Cornell notes.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8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Reflection: </a:t>
            </a:r>
            <a:r>
              <a:rPr lang="en-US" dirty="0" smtClean="0">
                <a:latin typeface="Cambria" panose="02040503050406030204" pitchFamily="18" charset="0"/>
              </a:rPr>
              <a:t>How to Annotate Text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Which are you using regularly? Which are you developing? 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Writing brief paraphrased summaries in text margins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Selectively underlining/highlighting of key words and phrases – labeling, noting, summarizing them in the margins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Enumerating or labeling related multiple ideas, reasons, facts (i.e. characteristics; cause-effect relationships)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Noting examples in the margins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Making charts, graphs, other visual representations of text in margins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Noting confusion with a question mark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Marking text for possible test questions (Use your study guide questions when you have them.)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Annotating for specific purposes: taking notes in textbooks, additional readings, rhetorical structure, etc.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Elaboration</a:t>
            </a:r>
            <a:r>
              <a:rPr lang="en-US" dirty="0" smtClean="0"/>
              <a:t> - Denotation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Denotation (n) – the explicit or direct meaning of the a word or set of words</a:t>
            </a:r>
          </a:p>
          <a:p>
            <a:r>
              <a:rPr lang="en-US" dirty="0" smtClean="0"/>
              <a:t>elaboration (n) – the act or instance of adding detail, information, and extending to expand meaning</a:t>
            </a:r>
          </a:p>
          <a:p>
            <a:r>
              <a:rPr lang="en-US" dirty="0"/>
              <a:t>t</a:t>
            </a:r>
            <a:r>
              <a:rPr lang="en-US" dirty="0" smtClean="0"/>
              <a:t>o elaborate (v) – to work out carefully; to develop to perfection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50" y="0"/>
            <a:ext cx="5874289" cy="66599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2162" y="6290643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http://sccpsy101.com/2011/11/05/using-elaborative-rehearsal-to-study-for-tests/</a:t>
            </a:r>
          </a:p>
        </p:txBody>
      </p:sp>
    </p:spTree>
    <p:extLst>
      <p:ext uri="{BB962C8B-B14F-4D97-AF65-F5344CB8AC3E}">
        <p14:creationId xmlns:p14="http://schemas.microsoft.com/office/powerpoint/2010/main" val="35540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857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READING 091</vt:lpstr>
      <vt:lpstr>Today’s Agenda</vt:lpstr>
      <vt:lpstr>    What is Elaborative Rehearsal?</vt:lpstr>
      <vt:lpstr>Effective College Study Strategies </vt:lpstr>
      <vt:lpstr>Perform some pre-reading strategies to create schema (a mental scaffold) for your reading.</vt:lpstr>
      <vt:lpstr>Third, decide on a reading strategy that involves generative note taking or annotation.</vt:lpstr>
      <vt:lpstr>Reflection: How to Annotate Text Which are you using regularly? Which are you developing? </vt:lpstr>
      <vt:lpstr>Defining Elaboration - Denotation</vt:lpstr>
      <vt:lpstr>PowerPoint Presentation</vt:lpstr>
      <vt:lpstr>PowerPoint Presentation</vt:lpstr>
      <vt:lpstr>PowerPoint Presentation</vt:lpstr>
      <vt:lpstr>Effective College Study Strategies </vt:lpstr>
      <vt:lpstr>“In Your Own Words…”</vt:lpstr>
      <vt:lpstr>Peer Review Exercise</vt:lpstr>
      <vt:lpstr>Reader’s Notebook Exit Slip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091</dc:title>
  <dc:creator>KIEFER</dc:creator>
  <cp:lastModifiedBy>Cameron,Sara Kristin</cp:lastModifiedBy>
  <cp:revision>12</cp:revision>
  <cp:lastPrinted>2014-09-29T18:42:17Z</cp:lastPrinted>
  <dcterms:created xsi:type="dcterms:W3CDTF">2014-09-29T15:02:33Z</dcterms:created>
  <dcterms:modified xsi:type="dcterms:W3CDTF">2015-02-24T23:44:48Z</dcterms:modified>
</cp:coreProperties>
</file>