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288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71B95-9F30-7845-8C56-EB1E335EE425}" type="datetimeFigureOut">
              <a:rPr lang="en-US" smtClean="0"/>
              <a:t>12/1/14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1BA00-9033-1D4B-8362-F34CC572A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47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7029-A6FA-459C-84D3-ABC1D667518C}" type="datetimeFigureOut">
              <a:rPr lang="en-US" smtClean="0"/>
              <a:t>12/1/14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6C77-4BBC-44BA-9820-D1934157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6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7029-A6FA-459C-84D3-ABC1D667518C}" type="datetimeFigureOut">
              <a:rPr lang="en-US" smtClean="0"/>
              <a:t>12/1/14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6C77-4BBC-44BA-9820-D1934157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9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7029-A6FA-459C-84D3-ABC1D667518C}" type="datetimeFigureOut">
              <a:rPr lang="en-US" smtClean="0"/>
              <a:t>12/1/14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6C77-4BBC-44BA-9820-D1934157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6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7029-A6FA-459C-84D3-ABC1D667518C}" type="datetimeFigureOut">
              <a:rPr lang="en-US" smtClean="0"/>
              <a:t>12/1/14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6C77-4BBC-44BA-9820-D1934157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5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7029-A6FA-459C-84D3-ABC1D667518C}" type="datetimeFigureOut">
              <a:rPr lang="en-US" smtClean="0"/>
              <a:t>12/1/14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6C77-4BBC-44BA-9820-D1934157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15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7029-A6FA-459C-84D3-ABC1D667518C}" type="datetimeFigureOut">
              <a:rPr lang="en-US" smtClean="0"/>
              <a:t>12/1/14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6C77-4BBC-44BA-9820-D1934157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7029-A6FA-459C-84D3-ABC1D667518C}" type="datetimeFigureOut">
              <a:rPr lang="en-US" smtClean="0"/>
              <a:t>12/1/14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6C77-4BBC-44BA-9820-D1934157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35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7029-A6FA-459C-84D3-ABC1D667518C}" type="datetimeFigureOut">
              <a:rPr lang="en-US" smtClean="0"/>
              <a:t>12/1/14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6C77-4BBC-44BA-9820-D1934157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80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7029-A6FA-459C-84D3-ABC1D667518C}" type="datetimeFigureOut">
              <a:rPr lang="en-US" smtClean="0"/>
              <a:t>12/1/14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6C77-4BBC-44BA-9820-D1934157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5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7029-A6FA-459C-84D3-ABC1D667518C}" type="datetimeFigureOut">
              <a:rPr lang="en-US" smtClean="0"/>
              <a:t>12/1/14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6C77-4BBC-44BA-9820-D1934157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1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7029-A6FA-459C-84D3-ABC1D667518C}" type="datetimeFigureOut">
              <a:rPr lang="en-US" smtClean="0"/>
              <a:t>12/1/14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6C77-4BBC-44BA-9820-D1934157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8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A7029-A6FA-459C-84D3-ABC1D667518C}" type="datetimeFigureOut">
              <a:rPr lang="en-US" smtClean="0"/>
              <a:t>12/1/14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66C77-4BBC-44BA-9820-D1934157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7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Name of Person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Name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28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Person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</a:p>
          <a:p>
            <a:r>
              <a:rPr lang="en-US" dirty="0" smtClean="0"/>
              <a:t>Current Position</a:t>
            </a:r>
          </a:p>
          <a:p>
            <a:r>
              <a:rPr lang="en-US" dirty="0" smtClean="0"/>
              <a:t>Past Position</a:t>
            </a:r>
          </a:p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Picture of 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955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Inspirational Quotes By or About </a:t>
            </a:r>
            <a:br>
              <a:rPr lang="en-US" dirty="0" smtClean="0"/>
            </a:br>
            <a:r>
              <a:rPr lang="en-US" dirty="0" smtClean="0"/>
              <a:t>Name </a:t>
            </a:r>
            <a:r>
              <a:rPr lang="en-US" dirty="0" err="1" smtClean="0"/>
              <a:t>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Quote 1</a:t>
            </a:r>
          </a:p>
          <a:p>
            <a:r>
              <a:rPr lang="en-US" dirty="0" smtClean="0"/>
              <a:t>Quote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7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38200" y="220980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A business person I particularly admire is ______ _____.  Because  of </a:t>
            </a:r>
            <a:r>
              <a:rPr lang="en-US" sz="2800" dirty="0" err="1" smtClean="0"/>
              <a:t>firstname</a:t>
            </a:r>
            <a:r>
              <a:rPr lang="en-US" sz="2800" dirty="0" smtClean="0"/>
              <a:t> </a:t>
            </a:r>
            <a:r>
              <a:rPr lang="en-US" sz="2800" dirty="0" err="1" smtClean="0"/>
              <a:t>lastname’s</a:t>
            </a:r>
            <a:r>
              <a:rPr lang="en-US" sz="2800" dirty="0" smtClean="0"/>
              <a:t> personal quality #1 and personal quality #2, he/she achieved success in the business </a:t>
            </a:r>
            <a:r>
              <a:rPr lang="en-US" sz="2800" dirty="0" smtClean="0"/>
              <a:t>world and serves as an inspiration to others </a:t>
            </a:r>
            <a:r>
              <a:rPr lang="en-US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1965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Personal Quality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  <a:p>
            <a:r>
              <a:rPr lang="en-US" dirty="0" smtClean="0"/>
              <a:t>Example</a:t>
            </a:r>
          </a:p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275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Personal Quality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81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 is inspirational to me because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 1</a:t>
            </a:r>
          </a:p>
          <a:p>
            <a:r>
              <a:rPr lang="en-US" dirty="0" smtClean="0"/>
              <a:t>Reason 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968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62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90</Words>
  <Application>Microsoft Macintosh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Name of Person</vt:lpstr>
      <vt:lpstr>Name of Person</vt:lpstr>
      <vt:lpstr>Inspirational Quotes By or About  Name Name</vt:lpstr>
      <vt:lpstr>A business person I particularly admire is ______ _____.  Because  of firstname lastname’s personal quality #1 and personal quality #2, he/she achieved success in the business world and serves as an inspiration to others .</vt:lpstr>
      <vt:lpstr>Personal Quality #1</vt:lpstr>
      <vt:lpstr>Personal Quality #2</vt:lpstr>
      <vt:lpstr>NAME is inspirational to me because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Person</dc:title>
  <dc:creator>KIEFER</dc:creator>
  <cp:lastModifiedBy>Default</cp:lastModifiedBy>
  <cp:revision>4</cp:revision>
  <cp:lastPrinted>2014-12-01T17:24:47Z</cp:lastPrinted>
  <dcterms:created xsi:type="dcterms:W3CDTF">2014-12-01T04:38:57Z</dcterms:created>
  <dcterms:modified xsi:type="dcterms:W3CDTF">2014-12-01T17:24:54Z</dcterms:modified>
</cp:coreProperties>
</file>