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2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55E809-66EC-411A-9323-6165B25312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89F752-D8F2-4814-A5C0-418A63B44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tificamerican.com/mind-and-brain/" TargetMode="External"/><Relationship Id="rId2" Type="http://schemas.openxmlformats.org/officeDocument/2006/relationships/hyperlink" Target="http://www.scientificamerican.com/article/gestures-offer-insigh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proxy.scottsdalecc.edu:2443/login?url=http://search.ebscohost.com/login.aspx?direct=true&amp;db=f5h&amp;AN=23687702&amp;site=ehost-liv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herineshafer.com/satir.html" TargetMode="External"/><Relationship Id="rId2" Type="http://schemas.openxmlformats.org/officeDocument/2006/relationships/hyperlink" Target="http://www.youtube.com/watch?v=OvEci5Bjgd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angingminds.org/techniques/body/satir_five_position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091</a:t>
            </a:r>
            <a:br>
              <a:rPr lang="en-US" dirty="0" smtClean="0"/>
            </a:br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AGENDA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102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Nonverbal Communication video examples and </a:t>
            </a:r>
            <a:r>
              <a:rPr lang="en-US" dirty="0" err="1" smtClean="0"/>
              <a:t>Satir’s</a:t>
            </a:r>
            <a:r>
              <a:rPr lang="en-US" dirty="0" smtClean="0"/>
              <a:t> Communication Stances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Essential Question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are physical gestures and verbal expressions linked?</a:t>
            </a:r>
          </a:p>
          <a:p>
            <a:pPr lvl="1"/>
            <a:r>
              <a:rPr lang="en-US" dirty="0" smtClean="0"/>
              <a:t>What does current the brain science teach us about this?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Article Review: </a:t>
            </a:r>
            <a:r>
              <a:rPr lang="en-US" dirty="0" smtClean="0">
                <a:hlinkClick r:id="rId2"/>
              </a:rPr>
              <a:t>“Gestures Offer Insight” </a:t>
            </a:r>
            <a:r>
              <a:rPr lang="en-US" dirty="0" smtClean="0"/>
              <a:t> from </a:t>
            </a:r>
            <a:r>
              <a:rPr lang="en-US" i="1" dirty="0" smtClean="0">
                <a:hlinkClick r:id="rId3"/>
              </a:rPr>
              <a:t>Scientific American Mind</a:t>
            </a:r>
            <a:r>
              <a:rPr lang="en-US" i="1" dirty="0" smtClean="0"/>
              <a:t> (Note: </a:t>
            </a:r>
            <a:r>
              <a:rPr lang="en-US" i="1" dirty="0" smtClean="0">
                <a:hlinkClick r:id="rId4"/>
              </a:rPr>
              <a:t>full article </a:t>
            </a:r>
            <a:r>
              <a:rPr lang="en-US" i="1" dirty="0" smtClean="0"/>
              <a:t>available through Academic Search Premier library database)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Reading Skill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mapping the overall idea, the key supporting points/ideas/reasons, and the supporting details/examples/evidence.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Homework</a:t>
            </a:r>
            <a:r>
              <a:rPr lang="en-US" dirty="0" smtClean="0"/>
              <a:t>: </a:t>
            </a:r>
            <a:r>
              <a:rPr lang="en-US" dirty="0"/>
              <a:t>Read, annotate, and take notes on </a:t>
            </a:r>
            <a:r>
              <a:rPr lang="en-US" i="1" dirty="0"/>
              <a:t>Ch. 1 What is Marketing? </a:t>
            </a:r>
            <a:r>
              <a:rPr lang="en-US" dirty="0"/>
              <a:t> for class next </a:t>
            </a:r>
            <a:r>
              <a:rPr lang="en-US" dirty="0" smtClean="0"/>
              <a:t>Tuesday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25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Nonverbal Communication Styles: </a:t>
            </a:r>
            <a:br>
              <a:rPr lang="en-US" b="1" dirty="0" smtClean="0"/>
            </a:br>
            <a:r>
              <a:rPr lang="en-US" b="1" dirty="0" smtClean="0"/>
              <a:t>How do we use nonverbal communication in our everyday lives?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Styles as seen in Friends: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http://www.youtube.com/watch?v=OvEci5Bjgd4</a:t>
            </a:r>
            <a:endParaRPr lang="en-US" dirty="0" smtClean="0"/>
          </a:p>
          <a:p>
            <a:r>
              <a:rPr lang="en-US" dirty="0" smtClean="0"/>
              <a:t>Virginia </a:t>
            </a:r>
            <a:r>
              <a:rPr lang="en-US" dirty="0" err="1" smtClean="0"/>
              <a:t>Satir’s</a:t>
            </a:r>
            <a:r>
              <a:rPr lang="en-US" dirty="0" smtClean="0"/>
              <a:t> Communication Stances</a:t>
            </a:r>
          </a:p>
          <a:p>
            <a:pPr lvl="1"/>
            <a:r>
              <a:rPr lang="en-US" dirty="0" smtClean="0">
                <a:hlinkClick r:id="rId3"/>
              </a:rPr>
              <a:t>http://www.catherineshafer.com/satir.html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http://changingminds.org/techniques/body/satir_five_positions.htm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should you know more about non-verbal communication?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can your knowledge of nonverbal question make a difference in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your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life?</a:t>
            </a:r>
          </a:p>
        </p:txBody>
      </p:sp>
    </p:spTree>
    <p:extLst>
      <p:ext uri="{BB962C8B-B14F-4D97-AF65-F5344CB8AC3E}">
        <p14:creationId xmlns:p14="http://schemas.microsoft.com/office/powerpoint/2010/main" val="22257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Annotating your “Gestures Offer Insight” Article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Overall Main </a:t>
            </a: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dea: </a:t>
            </a:r>
            <a:r>
              <a:rPr lang="en-US" dirty="0" smtClean="0"/>
              <a:t>overarching main idea, thesis statement, argumentative claim, key claim. Some times the overall main idea is not stated, but in most informational texts it is. If a main idea is communicated not stated directly, it is an </a:t>
            </a:r>
            <a:r>
              <a:rPr lang="en-US" b="1" dirty="0" smtClean="0">
                <a:solidFill>
                  <a:srgbClr val="C00000"/>
                </a:solidFill>
              </a:rPr>
              <a:t>implied </a:t>
            </a:r>
            <a:r>
              <a:rPr lang="en-US" dirty="0" smtClean="0"/>
              <a:t>overall main idea.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Supporting Main Ideas: </a:t>
            </a:r>
            <a:r>
              <a:rPr lang="en-US" dirty="0" smtClean="0"/>
              <a:t>major ideas that support or help develop the author’s overall main idea, thesis, claim (like section and paragraph topic sentences). Sometimes these supporting main ideas are not stated directly; they are implied and you must infer them from the text presented.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Supporting Evidence/Detail: </a:t>
            </a:r>
            <a:r>
              <a:rPr lang="en-US" dirty="0" smtClean="0"/>
              <a:t>major and minor details, examples, research studies, facts, description, narrative examples.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Supporting Explanation: </a:t>
            </a:r>
            <a:r>
              <a:rPr lang="en-US" dirty="0" smtClean="0"/>
              <a:t>commentary, explanation of major or minor details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en-US" dirty="0" smtClean="0"/>
              <a:t>explains the relationship of evidence to the supporting or overall main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your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the model on the doc camera.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Mapping the main and supporting ideas and evidence.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713345"/>
            <a:ext cx="25908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Idea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347219" cy="448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05400" y="3098861"/>
            <a:ext cx="370486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 Main Idea Blocks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2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De-brief Mapping </a:t>
            </a:r>
            <a:r>
              <a:rPr lang="en-US" smtClean="0"/>
              <a:t>Activity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Homework</a:t>
            </a:r>
            <a:r>
              <a:rPr lang="en-US" dirty="0"/>
              <a:t>: </a:t>
            </a:r>
            <a:r>
              <a:rPr lang="en-US" dirty="0" smtClean="0"/>
              <a:t>Read, annotate, and take notes on </a:t>
            </a:r>
            <a:r>
              <a:rPr lang="en-US" i="1" dirty="0" smtClean="0"/>
              <a:t>Ch. 1 What is Marketing? </a:t>
            </a:r>
            <a:r>
              <a:rPr lang="en-US" dirty="0" smtClean="0"/>
              <a:t> for class next Tuesday</a:t>
            </a:r>
            <a:endParaRPr lang="en-US" i="1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you read your homework, annotate your text for: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overall main idea/claim/thesis 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key supporting ideas, and 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details and evidence including /examples/facts that support those ideas or the overall main idea (thesis/claim).</a:t>
            </a:r>
          </a:p>
          <a:p>
            <a:r>
              <a:rPr lang="en-US" dirty="0" smtClean="0"/>
              <a:t>This means you will label every paragraph in the selection. Re-phrasing the point of each paragraph in your label will help you figure out the purpose of that paragraph and/or section of the article.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29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431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Reading 091 Nonverbal Communication</vt:lpstr>
      <vt:lpstr>AGENDA</vt:lpstr>
      <vt:lpstr>Nonverbal Communication Styles:  How do we use nonverbal communication in our everyday lives?</vt:lpstr>
      <vt:lpstr>Annotating your “Gestures Offer Insight” Article</vt:lpstr>
      <vt:lpstr>Reviewing your annotations</vt:lpstr>
      <vt:lpstr>Exercise: Mapping the main and supporting ideas and evidence.</vt:lpstr>
      <vt:lpstr>De-brief Mapping Activity and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KIEFER</dc:creator>
  <cp:lastModifiedBy>Cameron,Sara Kristin</cp:lastModifiedBy>
  <cp:revision>9</cp:revision>
  <dcterms:created xsi:type="dcterms:W3CDTF">2014-11-12T15:26:05Z</dcterms:created>
  <dcterms:modified xsi:type="dcterms:W3CDTF">2015-04-22T00:55:03Z</dcterms:modified>
</cp:coreProperties>
</file>