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C12D06-A904-4B4F-A475-9EBB906BEA6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C8FFEF-03B9-4FF6-934A-53E50D096C2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Make Up Your Mind to Succeed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6640" cy="1752600"/>
          </a:xfrm>
        </p:spPr>
        <p:txBody>
          <a:bodyPr/>
          <a:lstStyle/>
          <a:p>
            <a:r>
              <a:rPr lang="en-US" dirty="0" smtClean="0"/>
              <a:t>Reader’s Digest </a:t>
            </a:r>
            <a:r>
              <a:rPr lang="en-US" dirty="0" smtClean="0"/>
              <a:t>Entrance Slip</a:t>
            </a:r>
          </a:p>
          <a:p>
            <a:r>
              <a:rPr lang="en-US" i="1" dirty="0" smtClean="0"/>
              <a:t>*You may use your annotations.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4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the Entrance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you have read and annotated the article</a:t>
            </a:r>
          </a:p>
          <a:p>
            <a:r>
              <a:rPr lang="en-US" dirty="0" smtClean="0"/>
              <a:t>Reinforce important concepts from the reading</a:t>
            </a:r>
          </a:p>
          <a:p>
            <a:r>
              <a:rPr lang="en-US" dirty="0" smtClean="0"/>
              <a:t>Apply reading strategies to authentic college course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6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praised for participating in an activity helps people feel better when they are not successful.</a:t>
            </a:r>
          </a:p>
          <a:p>
            <a:pPr marL="0" indent="0" algn="ctr">
              <a:buNone/>
            </a:pPr>
            <a:r>
              <a:rPr lang="en-US" i="1" dirty="0" smtClean="0"/>
              <a:t>TRUE or FALSE</a:t>
            </a:r>
          </a:p>
          <a:p>
            <a:pPr marL="971550" lvl="1" indent="-514350"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3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u="sng" dirty="0" smtClean="0"/>
              <a:t>fixed mindset</a:t>
            </a:r>
            <a:r>
              <a:rPr lang="en-US" dirty="0" smtClean="0"/>
              <a:t>?</a:t>
            </a:r>
          </a:p>
          <a:p>
            <a:pPr marL="514350" indent="-514350">
              <a:buAutoNum type="alphaUcParenR"/>
            </a:pPr>
            <a:r>
              <a:rPr lang="en-US" dirty="0" smtClean="0"/>
              <a:t>Thinking that you are born with skills and that is as good as they get</a:t>
            </a:r>
          </a:p>
          <a:p>
            <a:pPr marL="514350" indent="-514350">
              <a:buAutoNum type="alphaUcParenR"/>
            </a:pPr>
            <a:r>
              <a:rPr lang="en-US" dirty="0" smtClean="0"/>
              <a:t>Thinking that you can improve your skills with effort</a:t>
            </a:r>
          </a:p>
          <a:p>
            <a:pPr marL="514350" indent="-514350">
              <a:buAutoNum type="alphaUcParenR"/>
            </a:pPr>
            <a:r>
              <a:rPr lang="en-US" dirty="0" smtClean="0"/>
              <a:t>Thinking that failure is an opportunity to learn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0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u="sng" dirty="0" smtClean="0"/>
              <a:t>growth mindset</a:t>
            </a:r>
            <a:r>
              <a:rPr lang="en-US" dirty="0" smtClean="0"/>
              <a:t>?</a:t>
            </a:r>
          </a:p>
          <a:p>
            <a:pPr marL="514350" indent="-514350">
              <a:buAutoNum type="alphaUcParenR"/>
            </a:pPr>
            <a:r>
              <a:rPr lang="en-US" dirty="0" smtClean="0"/>
              <a:t>Thinking that you are born with skills and that is as good as they get</a:t>
            </a:r>
          </a:p>
          <a:p>
            <a:pPr marL="514350" indent="-514350">
              <a:buAutoNum type="alphaUcParenR"/>
            </a:pPr>
            <a:r>
              <a:rPr lang="en-US" dirty="0" smtClean="0"/>
              <a:t>Thinking that you can improve your skills with effort</a:t>
            </a:r>
          </a:p>
          <a:p>
            <a:pPr marL="514350" indent="-514350">
              <a:buAutoNum type="alphaUcParenR"/>
            </a:pPr>
            <a:r>
              <a:rPr lang="en-US" dirty="0" smtClean="0"/>
              <a:t>Thinking that failure is a reflection of who are, who will be, and who you have always been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u="sng" dirty="0" smtClean="0"/>
              <a:t>one new word </a:t>
            </a:r>
            <a:r>
              <a:rPr lang="en-US" dirty="0" smtClean="0"/>
              <a:t>you learned in the reading?  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Write the word and its meaning.</a:t>
            </a:r>
          </a:p>
        </p:txBody>
      </p:sp>
    </p:spTree>
    <p:extLst>
      <p:ext uri="{BB962C8B-B14F-4D97-AF65-F5344CB8AC3E}">
        <p14:creationId xmlns:p14="http://schemas.microsoft.com/office/powerpoint/2010/main" val="139653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u="sng" dirty="0" smtClean="0"/>
              <a:t>one example </a:t>
            </a:r>
            <a:r>
              <a:rPr lang="en-US" dirty="0" smtClean="0"/>
              <a:t>that you identified or connected with from the reading?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IN YOUR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77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200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How to Make Up Your Mind to Succeed</vt:lpstr>
      <vt:lpstr>Purpose of the Entrance Slip</vt:lpstr>
      <vt:lpstr>Question 1</vt:lpstr>
      <vt:lpstr>Question 2</vt:lpstr>
      <vt:lpstr>Question 3</vt:lpstr>
      <vt:lpstr>Question 4</vt:lpstr>
      <vt:lpstr>Question 5</vt:lpstr>
    </vt:vector>
  </TitlesOfParts>
  <Company>Scottsdale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Up Your Mind to Succeed</dc:title>
  <dc:creator>Cameron,Sara Kristin</dc:creator>
  <cp:lastModifiedBy>Cameron,Sara Kristin</cp:lastModifiedBy>
  <cp:revision>3</cp:revision>
  <dcterms:created xsi:type="dcterms:W3CDTF">2015-01-30T01:23:25Z</dcterms:created>
  <dcterms:modified xsi:type="dcterms:W3CDTF">2015-05-21T21:55:48Z</dcterms:modified>
</cp:coreProperties>
</file>